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58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16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63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3080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2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246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72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573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305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4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4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94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6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45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79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9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78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02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A71637-F024-4C7E-B6CD-E9998F947C89}" type="datetimeFigureOut">
              <a:rPr lang="pl-PL" smtClean="0"/>
              <a:t>14.02.2019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8C7C5F-8BDA-452D-B872-027DB06888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84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prleczna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4480" y="142241"/>
            <a:ext cx="11907520" cy="1280160"/>
          </a:xfrm>
        </p:spPr>
        <p:txBody>
          <a:bodyPr>
            <a:normAutofit/>
          </a:bodyPr>
          <a:lstStyle/>
          <a:p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357120"/>
            <a:ext cx="9144000" cy="1137920"/>
          </a:xfrm>
        </p:spPr>
        <p:txBody>
          <a:bodyPr>
            <a:normAutofit fontScale="92500" lnSpcReduction="10000"/>
          </a:bodyPr>
          <a:lstStyle/>
          <a:p>
            <a:r>
              <a:rPr lang="pl-PL" sz="3200" b="1" i="1" dirty="0"/>
              <a:t>Realizacja zadań w roku 2018 </a:t>
            </a:r>
          </a:p>
          <a:p>
            <a:r>
              <a:rPr lang="pl-PL" sz="3200" b="1" i="1" dirty="0"/>
              <a:t>i zaplanowane działania na rok 2019</a:t>
            </a:r>
          </a:p>
        </p:txBody>
      </p:sp>
    </p:spTree>
    <p:extLst>
      <p:ext uri="{BB962C8B-B14F-4D97-AF65-F5344CB8AC3E}">
        <p14:creationId xmlns:p14="http://schemas.microsoft.com/office/powerpoint/2010/main" val="310887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7681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62615"/>
            <a:ext cx="10018713" cy="4326673"/>
          </a:xfrm>
        </p:spPr>
        <p:txBody>
          <a:bodyPr>
            <a:noAutofit/>
          </a:bodyPr>
          <a:lstStyle/>
          <a:p>
            <a:pPr algn="just"/>
            <a:r>
              <a:rPr lang="pl-PL" i="1" dirty="0"/>
              <a:t>akceptacja podziału środków PFRON bądź zmiany podziału środków </a:t>
            </a:r>
            <a:br>
              <a:rPr lang="pl-PL" i="1" dirty="0"/>
            </a:br>
            <a:r>
              <a:rPr lang="pl-PL" i="1" dirty="0"/>
              <a:t>z Państwowego Funduszu Rehabilitacji Osób Niepełnosprawnych  przypadających według algorytmu na poszczególne lata na Powiat Łęczyński. Zmiany jakie dokonywane były w podziale środków PFRON, wynikały </a:t>
            </a:r>
            <a:br>
              <a:rPr lang="pl-PL" i="1" dirty="0"/>
            </a:br>
            <a:r>
              <a:rPr lang="pl-PL" i="1" dirty="0"/>
              <a:t>z bieżącej analizy ilości wniosków zgłaszanych przez osoby niepełnosprawne na określone zadania oraz konieczności dokonywania modyfikacji </a:t>
            </a:r>
            <a:br>
              <a:rPr lang="pl-PL" i="1" dirty="0"/>
            </a:br>
            <a:r>
              <a:rPr lang="pl-PL" i="1" dirty="0"/>
              <a:t>w przedmiotowych wydatkach- 9 spotkań</a:t>
            </a:r>
          </a:p>
          <a:p>
            <a:pPr algn="just"/>
            <a:r>
              <a:rPr lang="pl-PL" i="1" dirty="0"/>
              <a:t>zaopiniowania Powiatowego Programu Działań na Rzecz Osób Niepełnosprawnych 2018-20120,</a:t>
            </a:r>
          </a:p>
          <a:p>
            <a:pPr algn="just"/>
            <a:r>
              <a:rPr lang="pl-PL" i="1" dirty="0"/>
              <a:t>zaopiniowania Programu Ochrony Zdrowia Psychicznego w Powiecie Łęczyńskim na lata 2018-2022 </a:t>
            </a:r>
          </a:p>
        </p:txBody>
      </p:sp>
    </p:spTree>
    <p:extLst>
      <p:ext uri="{BB962C8B-B14F-4D97-AF65-F5344CB8AC3E}">
        <p14:creationId xmlns:p14="http://schemas.microsoft.com/office/powerpoint/2010/main" val="3346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45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650381"/>
            <a:ext cx="10018713" cy="4140819"/>
          </a:xfrm>
        </p:spPr>
        <p:txBody>
          <a:bodyPr>
            <a:normAutofit/>
          </a:bodyPr>
          <a:lstStyle/>
          <a:p>
            <a:pPr algn="just"/>
            <a:r>
              <a:rPr lang="pl-PL" i="1" dirty="0"/>
              <a:t>organizowanie spotkań z przedstawicielami organizacji pozarządowych i instytucji działających na rzecz osób niepełnosprawnych celem wymiany doświadczeń, oraz zebrania informacji i danych dotyczących problemów funkcjonowania poszczególnych organizacji jak i problemów dotyczących osób niepełnosprawnych. </a:t>
            </a:r>
          </a:p>
          <a:p>
            <a:pPr algn="just"/>
            <a:r>
              <a:rPr lang="pl-PL" i="1" dirty="0"/>
              <a:t>spotkania Rady były planowane z kilkumiesięcznym wyprzedzeniem. Informacje o terminach posiedzeń i sprawozdania z obrad Rady były zamieszczane na stronie internetowej </a:t>
            </a:r>
            <a:r>
              <a:rPr lang="pl-PL" i="1" u="sng" dirty="0">
                <a:hlinkClick r:id="rId2"/>
              </a:rPr>
              <a:t>http://www.pcprleczna.pl</a:t>
            </a:r>
            <a:r>
              <a:rPr lang="pl-PL" i="1" dirty="0"/>
              <a:t>. </a:t>
            </a:r>
          </a:p>
          <a:p>
            <a:pPr algn="just"/>
            <a:endParaRPr lang="pl-PL" i="1" dirty="0"/>
          </a:p>
          <a:p>
            <a:pPr algn="just"/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5982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8688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471960"/>
            <a:ext cx="10018713" cy="538603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l-PL" sz="2800" i="1" dirty="0"/>
          </a:p>
          <a:p>
            <a:pPr algn="just"/>
            <a:r>
              <a:rPr lang="pl-PL" sz="2800" i="1" dirty="0"/>
              <a:t>członkowie Rady w zakresie swoich kompetencji reagowali na problemy zgłaszane przez mieszkańców powiatu i starali się je na bieżąco rozwiązywać,</a:t>
            </a:r>
          </a:p>
          <a:p>
            <a:pPr algn="just"/>
            <a:r>
              <a:rPr lang="pl-PL" sz="2800" i="1" dirty="0"/>
              <a:t> rada analizowała zasadność składanych wniosków na  podjęcie działalności gospodarczej,  przebieg wykorzystania środków </a:t>
            </a:r>
            <a:br>
              <a:rPr lang="pl-PL" sz="2800" i="1" dirty="0"/>
            </a:br>
            <a:r>
              <a:rPr lang="pl-PL" sz="2800" i="1" dirty="0"/>
              <a:t>i utrzymania stanowiska pracy  przez osoby niepełnosprawne,                       </a:t>
            </a:r>
          </a:p>
          <a:p>
            <a:pPr algn="just"/>
            <a:r>
              <a:rPr lang="pl-PL" sz="2800" i="1" dirty="0"/>
              <a:t> rada aktywnie wspierała Starostę Powiatu w kwestiach podziału środków- wydatkowaniu i limitowaniu środków z Państwowego Funduszu Rehabilitacji Osób Niepełnosprawnych  przypadających według algorytmu w poszczególne latach przypadających  na Powiat Łęczyński, problemów zgłaszanych przez mieszkańców powiatu,</a:t>
            </a:r>
          </a:p>
          <a:p>
            <a:pPr algn="just"/>
            <a:endParaRPr lang="pl-PL" sz="3400" i="1" dirty="0"/>
          </a:p>
        </p:txBody>
      </p:sp>
    </p:spTree>
    <p:extLst>
      <p:ext uri="{BB962C8B-B14F-4D97-AF65-F5344CB8AC3E}">
        <p14:creationId xmlns:p14="http://schemas.microsoft.com/office/powerpoint/2010/main" val="351972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918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694985"/>
            <a:ext cx="10018713" cy="4839630"/>
          </a:xfrm>
        </p:spPr>
        <p:txBody>
          <a:bodyPr>
            <a:normAutofit/>
          </a:bodyPr>
          <a:lstStyle/>
          <a:p>
            <a:pPr algn="just"/>
            <a:endParaRPr lang="pl-PL" i="1" dirty="0"/>
          </a:p>
          <a:p>
            <a:pPr algn="just"/>
            <a:r>
              <a:rPr lang="pl-PL" i="1" dirty="0"/>
              <a:t>uczestniczyła w spotkaniach Wojewódzkiej Społecznej Rady ds. Osób Niepełnosprawnych- Spotkania Rady były zawsze spotkaniami otwartymi, na które mogła przyjść każda zainteresowana osoba i uzyskać informację bądź wsparcie w zakresie indywidualnego poradnictwa,</a:t>
            </a:r>
          </a:p>
          <a:p>
            <a:pPr algn="just"/>
            <a:r>
              <a:rPr lang="pl-PL" i="1" dirty="0"/>
              <a:t>Powiatowa Społeczna Rada  ds. Osób Niepełnosprawnych w Łęcznej zwróciła się z prośbą o analizę  potrzeb osób niepełnosprawnych, biorąc pod uwagę ich funkcjonowanie w rożnych obszarach   takich jak: rehabilitacja, edukacja, integracja, praca, komunikacja, informacja, mieszkalnictwo, orzecznictwo, poradnictwo i inne. Otrzymała w tym zakresie informacje</a:t>
            </a:r>
            <a:br>
              <a:rPr lang="pl-PL" i="1" dirty="0"/>
            </a:br>
            <a:r>
              <a:rPr lang="pl-PL" i="1" dirty="0"/>
              <a:t> o potrzebach od instytucji szereg tematów do dalszej pracy i analizy potrzeb.</a:t>
            </a:r>
          </a:p>
          <a:p>
            <a:pPr algn="just"/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60028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9780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i="1" dirty="0"/>
          </a:p>
          <a:p>
            <a:pPr algn="just"/>
            <a:endParaRPr lang="pl-PL" i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60449" y="1690688"/>
            <a:ext cx="101699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/>
              <a:t>Plany na 2019:</a:t>
            </a:r>
          </a:p>
          <a:p>
            <a:endParaRPr lang="pl-PL" sz="24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i="1" dirty="0"/>
              <a:t>Kontynuacja prac z 2018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i="1" dirty="0"/>
              <a:t>Pomoc w pozyskaniu środków dla Środowiskowego Domu Samopomocy </a:t>
            </a:r>
            <a:br>
              <a:rPr lang="pl-PL" sz="2400" i="1" dirty="0"/>
            </a:br>
            <a:r>
              <a:rPr lang="pl-PL" sz="2400" i="1" dirty="0"/>
              <a:t>w Antoniowie na zakup </a:t>
            </a:r>
            <a:r>
              <a:rPr lang="pl-PL" sz="2400" i="1" dirty="0" err="1"/>
              <a:t>busa</a:t>
            </a:r>
            <a:r>
              <a:rPr lang="pl-PL" sz="2400" i="1" dirty="0"/>
              <a:t> ( z dofinasowania PFRON w ramach programu Wyrównywania Różnic Między Reginami III)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i="1" dirty="0"/>
              <a:t>Organizacja konferencji i szkoleń dla osób niepełnosprawnych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549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09907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Powiatowa Społeczna Rada ds. Osób</a:t>
            </a:r>
            <a:br>
              <a:rPr lang="pl-PL" sz="3200" dirty="0"/>
            </a:br>
            <a:r>
              <a:rPr lang="pl-PL" sz="3200" b="1" dirty="0"/>
              <a:t>Niepełnosprawnych w Łęcznej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Obsługa Rady:</a:t>
            </a:r>
          </a:p>
          <a:p>
            <a:pPr marL="0" indent="0">
              <a:buNone/>
            </a:pPr>
            <a:r>
              <a:rPr lang="pl-PL" i="1" dirty="0"/>
              <a:t>Powiatowe Centrum Pomocy Rodzinie</a:t>
            </a:r>
          </a:p>
          <a:p>
            <a:pPr marL="0" indent="0">
              <a:buNone/>
            </a:pPr>
            <a:r>
              <a:rPr lang="pl-PL" i="1" dirty="0"/>
              <a:t>ul. Staszica 9 </a:t>
            </a:r>
          </a:p>
          <a:p>
            <a:pPr marL="0" indent="0">
              <a:buNone/>
            </a:pPr>
            <a:r>
              <a:rPr lang="pl-PL" i="1" dirty="0"/>
              <a:t>21-010 Łęczna</a:t>
            </a:r>
          </a:p>
          <a:p>
            <a:pPr marL="0" indent="0">
              <a:buNone/>
            </a:pPr>
            <a:r>
              <a:rPr lang="pl-PL" i="1" dirty="0"/>
              <a:t>Tel.81/  531-53-84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487108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63</TotalTime>
  <Words>231</Words>
  <Application>Microsoft Office PowerPoint</Application>
  <PresentationFormat>Panoramiczny</PresentationFormat>
  <Paragraphs>31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Paralaksa</vt:lpstr>
      <vt:lpstr>Powiatowa Społeczna Rada ds. Osób Niepełnosprawnych w Łęcznej</vt:lpstr>
      <vt:lpstr>Powiatowa Społeczna Rada ds. Osób Niepełnosprawnych w Łęcznej</vt:lpstr>
      <vt:lpstr>Powiatowa Społeczna Rada ds. Osób Niepełnosprawnych w Łęcznej</vt:lpstr>
      <vt:lpstr>Powiatowa Społeczna Rada ds. Osób Niepełnosprawnych w Łęcznej</vt:lpstr>
      <vt:lpstr>Powiatowa Społeczna Rada ds. Osób Niepełnosprawnych w Łęcznej</vt:lpstr>
      <vt:lpstr>Powiatowa Społeczna Rada ds. Osób Niepełnosprawnych w Łęcznej</vt:lpstr>
      <vt:lpstr>Powiatowa Społeczna Rada ds. Osób Niepełnosprawnych w Łęcznej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Społeczna Rada ds. Osób Niepełnosprawnych w Łęcznej</dc:title>
  <dc:creator>Małgorzata Paprota</dc:creator>
  <cp:lastModifiedBy>Małgorzata Paprota</cp:lastModifiedBy>
  <cp:revision>9</cp:revision>
  <dcterms:created xsi:type="dcterms:W3CDTF">2019-02-12T18:26:41Z</dcterms:created>
  <dcterms:modified xsi:type="dcterms:W3CDTF">2019-02-14T07:50:58Z</dcterms:modified>
</cp:coreProperties>
</file>