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702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07067" y="1045291"/>
            <a:ext cx="7766936" cy="1646302"/>
          </a:xfrm>
        </p:spPr>
        <p:txBody>
          <a:bodyPr/>
          <a:lstStyle/>
          <a:p>
            <a:pPr algn="ctr"/>
            <a:r>
              <a:rPr lang="pl-PL" sz="4800" dirty="0">
                <a:solidFill>
                  <a:srgbClr val="0070C0"/>
                </a:solidFill>
              </a:rPr>
              <a:t>Powiatowa </a:t>
            </a:r>
            <a:r>
              <a:rPr lang="pl-PL" sz="4800" dirty="0" smtClean="0">
                <a:solidFill>
                  <a:srgbClr val="0070C0"/>
                </a:solidFill>
              </a:rPr>
              <a:t>Społeczna Rada </a:t>
            </a:r>
            <a:r>
              <a:rPr lang="pl-PL" sz="4800" dirty="0">
                <a:solidFill>
                  <a:srgbClr val="0070C0"/>
                </a:solidFill>
              </a:rPr>
              <a:t>do Spraw </a:t>
            </a:r>
            <a:r>
              <a:rPr lang="pl-PL" sz="4800" dirty="0" smtClean="0">
                <a:solidFill>
                  <a:srgbClr val="0070C0"/>
                </a:solidFill>
              </a:rPr>
              <a:t>Osób Niepełnosprawnych </a:t>
            </a:r>
            <a:endParaRPr lang="pl-PL" sz="4800" dirty="0">
              <a:solidFill>
                <a:srgbClr val="0070C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42310" y="2777859"/>
            <a:ext cx="7766936" cy="852445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Powiat Świdnicki w Świdniku </a:t>
            </a:r>
          </a:p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2016-2020</a:t>
            </a:r>
            <a:endParaRPr lang="pl-PL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551" y="3715149"/>
            <a:ext cx="1437059" cy="1661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5869428" y="5293251"/>
            <a:ext cx="41616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540000" fontAlgn="base"/>
            <a:r>
              <a:rPr lang="pl-PL" sz="1400" b="1" dirty="0"/>
              <a:t>Andrzej </a:t>
            </a:r>
            <a:r>
              <a:rPr lang="pl-PL" sz="1400" b="1" dirty="0" err="1" smtClean="0"/>
              <a:t>Kaciuczyk</a:t>
            </a:r>
            <a:r>
              <a:rPr lang="pl-PL" sz="1400" b="1" dirty="0" smtClean="0"/>
              <a:t> </a:t>
            </a:r>
            <a:r>
              <a:rPr lang="pl-PL" sz="1400" dirty="0" smtClean="0"/>
              <a:t>-</a:t>
            </a:r>
            <a:r>
              <a:rPr lang="pl-PL" sz="1400" dirty="0"/>
              <a:t> </a:t>
            </a:r>
            <a:r>
              <a:rPr lang="pl-PL" sz="1400" dirty="0" smtClean="0"/>
              <a:t> Przewodniczący </a:t>
            </a:r>
            <a:r>
              <a:rPr lang="pl-PL" sz="1400" dirty="0"/>
              <a:t>Rady</a:t>
            </a:r>
          </a:p>
          <a:p>
            <a:pPr algn="just" defTabSz="540000" fontAlgn="base"/>
            <a:r>
              <a:rPr lang="pl-PL" sz="1400" b="1" dirty="0"/>
              <a:t>Elżbieta Krupa </a:t>
            </a:r>
            <a:r>
              <a:rPr lang="pl-PL" sz="1400" b="1" dirty="0" smtClean="0"/>
              <a:t> </a:t>
            </a:r>
            <a:r>
              <a:rPr lang="pl-PL" sz="1400" b="1" dirty="0"/>
              <a:t>  </a:t>
            </a:r>
            <a:r>
              <a:rPr lang="pl-PL" sz="1400" b="1" dirty="0" smtClean="0"/>
              <a:t>   -  </a:t>
            </a:r>
            <a:r>
              <a:rPr lang="pl-PL" sz="1400" dirty="0" smtClean="0"/>
              <a:t>Wiceprzewodnicząca </a:t>
            </a:r>
            <a:r>
              <a:rPr lang="pl-PL" sz="1400" dirty="0"/>
              <a:t>Rady</a:t>
            </a:r>
          </a:p>
          <a:p>
            <a:pPr algn="just" defTabSz="540000" fontAlgn="base"/>
            <a:r>
              <a:rPr lang="pl-PL" sz="1400" b="1" dirty="0"/>
              <a:t>Dorota Zybała </a:t>
            </a:r>
            <a:r>
              <a:rPr lang="pl-PL" sz="1400" dirty="0" smtClean="0"/>
              <a:t>       -  Sekretarz </a:t>
            </a:r>
            <a:r>
              <a:rPr lang="pl-PL" sz="1400" dirty="0"/>
              <a:t>Rady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7934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70C0"/>
                </a:solidFill>
              </a:rPr>
              <a:t>Działania Rady w 2018 r.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81665"/>
            <a:ext cx="8794212" cy="4459697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Opiniowanie </a:t>
            </a:r>
            <a:r>
              <a:rPr lang="pl-PL" dirty="0"/>
              <a:t>podziału środków z PFRON. </a:t>
            </a:r>
          </a:p>
          <a:p>
            <a:pPr algn="just"/>
            <a:r>
              <a:rPr lang="pl-PL" dirty="0" smtClean="0"/>
              <a:t>Opiniowanie </a:t>
            </a:r>
            <a:r>
              <a:rPr lang="pl-PL" dirty="0"/>
              <a:t>projektów uchwał Rady Powiatu oraz </a:t>
            </a:r>
            <a:r>
              <a:rPr lang="pl-PL" dirty="0" smtClean="0"/>
              <a:t>propagowanie</a:t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smtClean="0"/>
              <a:t>wspieranie </a:t>
            </a:r>
            <a:r>
              <a:rPr lang="pl-PL" dirty="0"/>
              <a:t>działań mających wpływ na stanowione prawo w zakresie </a:t>
            </a:r>
            <a:r>
              <a:rPr lang="pl-PL" dirty="0" smtClean="0"/>
              <a:t>niepełnosprawności</a:t>
            </a:r>
            <a:r>
              <a:rPr lang="pl-PL" dirty="0"/>
              <a:t>. </a:t>
            </a:r>
          </a:p>
          <a:p>
            <a:pPr algn="just"/>
            <a:r>
              <a:rPr lang="pl-PL" dirty="0" smtClean="0"/>
              <a:t>Udział </a:t>
            </a:r>
            <a:r>
              <a:rPr lang="pl-PL" dirty="0"/>
              <a:t>w spotkaniach organizacji pozarządowych działających na rzecz osób niepełnosprawnych. </a:t>
            </a:r>
            <a:r>
              <a:rPr lang="pl-PL" dirty="0" smtClean="0"/>
              <a:t> </a:t>
            </a:r>
            <a:endParaRPr lang="pl-PL" dirty="0"/>
          </a:p>
          <a:p>
            <a:pPr algn="just"/>
            <a:r>
              <a:rPr lang="pl-PL" dirty="0" smtClean="0"/>
              <a:t>Reprezentowanie </a:t>
            </a:r>
            <a:r>
              <a:rPr lang="pl-PL" dirty="0"/>
              <a:t>środowiska osób niepełnosprawnych celem realizacji ich praw i rozwiązywania problemów.</a:t>
            </a:r>
          </a:p>
          <a:p>
            <a:pPr algn="just"/>
            <a:r>
              <a:rPr lang="pl-PL" dirty="0" smtClean="0"/>
              <a:t>Inicjowanie </a:t>
            </a:r>
            <a:r>
              <a:rPr lang="pl-PL" dirty="0" smtClean="0"/>
              <a:t>działań mających na celu integrację środowisk osób niepełnosprawnych: „Świdnik dla autyzmu.”, „Dzień Godności Osób Niepełnosprawnych”.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379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70C0"/>
                </a:solidFill>
              </a:rPr>
              <a:t>Planowane działania Rady w 2019 r.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0038" y="1737508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sz="1900" dirty="0" smtClean="0"/>
              <a:t>Opiniowanie projektów </a:t>
            </a:r>
            <a:r>
              <a:rPr lang="pl-PL" sz="1900" dirty="0"/>
              <a:t>uchwał </a:t>
            </a:r>
            <a:r>
              <a:rPr lang="pl-PL" sz="1900" dirty="0" smtClean="0"/>
              <a:t>i </a:t>
            </a:r>
            <a:r>
              <a:rPr lang="pl-PL" sz="1900" dirty="0"/>
              <a:t>programów pod kątem ich skutków dla osób </a:t>
            </a:r>
            <a:r>
              <a:rPr lang="pl-PL" sz="1900" dirty="0" smtClean="0"/>
              <a:t>niepełnosprawnych.</a:t>
            </a:r>
          </a:p>
          <a:p>
            <a:pPr algn="just"/>
            <a:r>
              <a:rPr lang="pl-PL" sz="1900" dirty="0" smtClean="0"/>
              <a:t>Działania  </a:t>
            </a:r>
            <a:r>
              <a:rPr lang="pl-PL" sz="1900" dirty="0"/>
              <a:t>na rzecz osób </a:t>
            </a:r>
            <a:r>
              <a:rPr lang="pl-PL" sz="1900" dirty="0" smtClean="0"/>
              <a:t>starszych i </a:t>
            </a:r>
            <a:r>
              <a:rPr lang="pl-PL" sz="1900" dirty="0"/>
              <a:t>niepełnosprawnych w </a:t>
            </a:r>
            <a:r>
              <a:rPr lang="pl-PL" sz="1900" dirty="0" smtClean="0"/>
              <a:t>mieście.</a:t>
            </a:r>
            <a:r>
              <a:rPr lang="pl-PL" sz="1900" dirty="0"/>
              <a:t> </a:t>
            </a:r>
            <a:endParaRPr lang="pl-PL" sz="1900" dirty="0" smtClean="0"/>
          </a:p>
          <a:p>
            <a:pPr algn="just"/>
            <a:r>
              <a:rPr lang="pl-PL" sz="1900" dirty="0" smtClean="0"/>
              <a:t>Działania </a:t>
            </a:r>
            <a:r>
              <a:rPr lang="pl-PL" sz="1900" dirty="0"/>
              <a:t>na rzecz Rodziny - Światowy Dzień </a:t>
            </a:r>
            <a:r>
              <a:rPr lang="pl-PL" sz="1900" dirty="0" smtClean="0"/>
              <a:t>Inwalidy.</a:t>
            </a:r>
            <a:endParaRPr lang="pl-PL" sz="1900" dirty="0" smtClean="0"/>
          </a:p>
          <a:p>
            <a:pPr algn="just"/>
            <a:r>
              <a:rPr lang="pl-PL" sz="1900" dirty="0" smtClean="0"/>
              <a:t>Monitorowanie </a:t>
            </a:r>
            <a:r>
              <a:rPr lang="pl-PL" sz="1900" dirty="0"/>
              <a:t>realizacji zadań </a:t>
            </a:r>
            <a:r>
              <a:rPr lang="pl-PL" sz="1900" dirty="0" smtClean="0"/>
              <a:t>z </a:t>
            </a:r>
            <a:r>
              <a:rPr lang="pl-PL" sz="1900" dirty="0"/>
              <a:t>zakresu rehabilitacji </a:t>
            </a:r>
            <a:r>
              <a:rPr lang="pl-PL" sz="1900" dirty="0" smtClean="0"/>
              <a:t>zawodowej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i </a:t>
            </a:r>
            <a:r>
              <a:rPr lang="pl-PL" sz="1900" dirty="0"/>
              <a:t>społecznej osób niepełnosprawnych </a:t>
            </a:r>
            <a:r>
              <a:rPr lang="pl-PL" sz="1900" dirty="0" smtClean="0"/>
              <a:t> </a:t>
            </a:r>
            <a:r>
              <a:rPr lang="pl-PL" sz="1900" dirty="0"/>
              <a:t>realizowanych w Powiecie Świdnickim</a:t>
            </a:r>
          </a:p>
          <a:p>
            <a:pPr algn="just"/>
            <a:r>
              <a:rPr lang="pl-PL" sz="1900" dirty="0" smtClean="0"/>
              <a:t>Wspieranie </a:t>
            </a:r>
            <a:r>
              <a:rPr lang="pl-PL" sz="1900" dirty="0"/>
              <a:t>uczestnictwa osób </a:t>
            </a:r>
            <a:r>
              <a:rPr lang="pl-PL" sz="1900" dirty="0" smtClean="0"/>
              <a:t> </a:t>
            </a:r>
            <a:r>
              <a:rPr lang="pl-PL" sz="1900" dirty="0"/>
              <a:t>niepełnosprawnych w kulturze – pomoc </a:t>
            </a:r>
            <a:r>
              <a:rPr lang="pl-PL" sz="1900" dirty="0" smtClean="0"/>
              <a:t> przy   organizacji </a:t>
            </a:r>
            <a:r>
              <a:rPr lang="pl-PL" sz="1900" dirty="0" smtClean="0"/>
              <a:t>Dnia Godności </a:t>
            </a:r>
            <a:r>
              <a:rPr lang="pl-PL" sz="1900" dirty="0"/>
              <a:t>Osób Niepełnosprawnych</a:t>
            </a:r>
            <a:r>
              <a:rPr lang="pl-PL" sz="1900" dirty="0" smtClean="0"/>
              <a:t>.</a:t>
            </a:r>
            <a:r>
              <a:rPr lang="pl-PL" sz="1900" dirty="0"/>
              <a:t> </a:t>
            </a:r>
          </a:p>
          <a:p>
            <a:pPr algn="just"/>
            <a:r>
              <a:rPr lang="pl-PL" sz="1900" dirty="0" smtClean="0"/>
              <a:t>Objęcie  </a:t>
            </a:r>
            <a:r>
              <a:rPr lang="pl-PL" sz="1900" dirty="0"/>
              <a:t>patronatem akcji </a:t>
            </a:r>
            <a:r>
              <a:rPr lang="pl-PL" sz="1900" dirty="0" smtClean="0"/>
              <a:t>„Świdnik </a:t>
            </a:r>
            <a:r>
              <a:rPr lang="pl-PL" sz="1900" dirty="0"/>
              <a:t>dla </a:t>
            </a:r>
            <a:r>
              <a:rPr lang="pl-PL" sz="1900" dirty="0" smtClean="0"/>
              <a:t>autyzmu”. </a:t>
            </a:r>
            <a:endParaRPr lang="pl-PL" sz="1900" dirty="0"/>
          </a:p>
          <a:p>
            <a:pPr algn="just"/>
            <a:r>
              <a:rPr lang="pl-PL" sz="1900" dirty="0"/>
              <a:t>Działanie punktu konsultacyjnego.</a:t>
            </a:r>
          </a:p>
          <a:p>
            <a:pPr algn="just"/>
            <a:r>
              <a:rPr lang="pl-PL" sz="1900" dirty="0"/>
              <a:t>Podsumowanie działalności Rady za 2019 r.</a:t>
            </a:r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353591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80</Words>
  <Application>Microsoft Office PowerPoint</Application>
  <PresentationFormat>Niestandardowy</PresentationFormat>
  <Paragraphs>22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Faseta</vt:lpstr>
      <vt:lpstr>Powiatowa Społeczna Rada do Spraw Osób Niepełnosprawnych </vt:lpstr>
      <vt:lpstr>Działania Rady w 2018 r.</vt:lpstr>
      <vt:lpstr>Planowane działania Rady w 2019 r.</vt:lpstr>
    </vt:vector>
  </TitlesOfParts>
  <Company>SOSW Świdnik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Powiatowa Społeczna Rada do Spraw Osób Niepełnosprawnych</dc:title>
  <dc:creator>Sekretariat</dc:creator>
  <cp:lastModifiedBy>kroli</cp:lastModifiedBy>
  <cp:revision>11</cp:revision>
  <dcterms:created xsi:type="dcterms:W3CDTF">2019-02-15T07:19:33Z</dcterms:created>
  <dcterms:modified xsi:type="dcterms:W3CDTF">2019-02-15T13:52:34Z</dcterms:modified>
</cp:coreProperties>
</file>