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2019-02-06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Powiatowa Społeczna Rada do </a:t>
            </a:r>
            <a:r>
              <a:rPr lang="pl-PL" dirty="0" smtClean="0"/>
              <a:t>Spraw </a:t>
            </a:r>
            <a:r>
              <a:rPr lang="pl-PL" dirty="0" smtClean="0"/>
              <a:t>Osób Niepełnosprawnych </a:t>
            </a:r>
            <a:r>
              <a:rPr lang="pl-PL" dirty="0" smtClean="0"/>
              <a:t>                   w </a:t>
            </a:r>
            <a:r>
              <a:rPr lang="pl-PL" dirty="0" smtClean="0"/>
              <a:t>Łukowie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4857760"/>
            <a:ext cx="7772400" cy="1143008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sz="1200" dirty="0" smtClean="0"/>
          </a:p>
          <a:p>
            <a:endParaRPr lang="pl-PL" sz="1200" dirty="0" smtClean="0"/>
          </a:p>
          <a:p>
            <a:pPr algn="ctr"/>
            <a:r>
              <a:rPr lang="pl-PL" sz="1200" dirty="0" smtClean="0"/>
              <a:t>Łuków 2019</a:t>
            </a:r>
            <a:endParaRPr lang="pl-PL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b="1" dirty="0" smtClean="0"/>
              <a:t>Powiatową Społeczną Radę do Spraw Osób Niepełnosprawnych </a:t>
            </a:r>
            <a:r>
              <a:rPr lang="pl-PL" sz="2800" dirty="0" smtClean="0"/>
              <a:t>powołano Zarządzeniem Starosty Łukowskiego z dnia 6 kwietnia 2016 r.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W skład Rady wchodzą:</a:t>
            </a:r>
          </a:p>
          <a:p>
            <a:pPr>
              <a:buNone/>
            </a:pPr>
            <a:r>
              <a:rPr lang="pl-PL" dirty="0" smtClean="0"/>
              <a:t>1.  Artur Czubaszek – Stowarzyszenie „Centrum Przedsiębiorczości, Integracji i Edukacji” OPP.</a:t>
            </a:r>
          </a:p>
          <a:p>
            <a:pPr>
              <a:buNone/>
            </a:pPr>
            <a:r>
              <a:rPr lang="pl-PL" dirty="0" smtClean="0"/>
              <a:t>2.  Teresa Goławska – Polski Związek Niewidomych.</a:t>
            </a:r>
          </a:p>
          <a:p>
            <a:pPr>
              <a:buNone/>
            </a:pPr>
            <a:r>
              <a:rPr lang="pl-PL" dirty="0" smtClean="0"/>
              <a:t>3.  Robert </a:t>
            </a:r>
            <a:r>
              <a:rPr lang="pl-PL" dirty="0" err="1" smtClean="0"/>
              <a:t>Konstanciuk</a:t>
            </a:r>
            <a:r>
              <a:rPr lang="pl-PL" dirty="0" smtClean="0"/>
              <a:t> – Burmistrz Miasta  Stoczek Łukowski.</a:t>
            </a:r>
          </a:p>
          <a:p>
            <a:pPr>
              <a:buNone/>
            </a:pPr>
            <a:r>
              <a:rPr lang="pl-PL" dirty="0" smtClean="0"/>
              <a:t>4.  Danuta Kowal – Stowarzyszenie „Jesteśmy Sobie Potrzebni”.</a:t>
            </a:r>
            <a:br>
              <a:rPr lang="pl-PL" dirty="0" smtClean="0"/>
            </a:br>
            <a:endParaRPr lang="pl-PL" dirty="0" smtClean="0"/>
          </a:p>
          <a:p>
            <a:pPr algn="just">
              <a:buNone/>
            </a:pPr>
            <a:r>
              <a:rPr lang="pl-PL" dirty="0" smtClean="0"/>
              <a:t>	Odwołana z pełnienia funkcji członka Rady została Regina </a:t>
            </a:r>
            <a:r>
              <a:rPr lang="pl-PL" dirty="0" err="1" smtClean="0"/>
              <a:t>Zymela</a:t>
            </a:r>
            <a:r>
              <a:rPr lang="pl-PL" dirty="0" smtClean="0"/>
              <a:t> reprezentująca Fundację „Dom Otwartych Serc”. Podjęte zostały działania mające na celu uzupełnienie składu Rady.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None/>
            </a:pPr>
            <a:r>
              <a:rPr lang="pl-PL" b="1" dirty="0" smtClean="0"/>
              <a:t>Do zakresu działania powiatowej Rady należy:</a:t>
            </a:r>
            <a:endParaRPr lang="pl-PL" dirty="0" smtClean="0"/>
          </a:p>
          <a:p>
            <a:pPr marL="514350" indent="-514350" algn="just">
              <a:buNone/>
            </a:pPr>
            <a:r>
              <a:rPr lang="pl-PL" dirty="0" smtClean="0"/>
              <a:t>1.  Inspirowanie przedsięwzięć zmierzających do: </a:t>
            </a:r>
          </a:p>
          <a:p>
            <a:pPr marL="514350" indent="-514350" algn="just">
              <a:buFontTx/>
              <a:buChar char="-"/>
            </a:pPr>
            <a:r>
              <a:rPr lang="pl-PL" dirty="0" smtClean="0"/>
              <a:t>integracji zawodowej i społecznej osób niepełnosprawnych, </a:t>
            </a:r>
          </a:p>
          <a:p>
            <a:pPr marL="514350" indent="-514350" algn="just">
              <a:buFontTx/>
              <a:buChar char="-"/>
            </a:pPr>
            <a:r>
              <a:rPr lang="pl-PL" dirty="0" smtClean="0"/>
              <a:t>realizacji praw osób niepełnosprawnych.</a:t>
            </a:r>
          </a:p>
          <a:p>
            <a:pPr marL="514350" indent="-514350" algn="just">
              <a:buNone/>
            </a:pPr>
            <a:r>
              <a:rPr lang="pl-PL" dirty="0" smtClean="0"/>
              <a:t>2. Opiniowanie projektów powiatowych programów działań na rzecz osób niepełnosprawnych.</a:t>
            </a:r>
          </a:p>
          <a:p>
            <a:pPr marL="514350" indent="-514350" algn="just">
              <a:buNone/>
            </a:pPr>
            <a:r>
              <a:rPr lang="pl-PL" dirty="0" smtClean="0"/>
              <a:t>3.  Ocena realizacji programów. </a:t>
            </a:r>
          </a:p>
          <a:p>
            <a:pPr marL="514350" indent="-514350" algn="just">
              <a:buNone/>
            </a:pPr>
            <a:r>
              <a:rPr lang="pl-PL" dirty="0" smtClean="0"/>
              <a:t>4. Opiniowanie projektów uchwał i programów przyjmowanych przez radę powiatu pod kątem ich skutków dla osób niepełnosprawnych. </a:t>
            </a:r>
          </a:p>
          <a:p>
            <a:pPr marL="514350" indent="-514350" algn="just">
              <a:buNone/>
            </a:pPr>
            <a:r>
              <a:rPr lang="pl-PL" b="1" dirty="0" smtClean="0"/>
              <a:t>Ponadto w 2018 r. poszczególni członkowie reprezentowali Radę:</a:t>
            </a:r>
          </a:p>
          <a:p>
            <a:pPr marL="514350" indent="-514350" algn="just">
              <a:buNone/>
            </a:pPr>
            <a:r>
              <a:rPr lang="pl-PL" dirty="0" smtClean="0"/>
              <a:t>1. W imprezach i zawodach sportowych z udziałem osób niepełnosprawnych np. „Bądźmy Razem”, biegi z okazji „Dnia Autyzmu” itp.</a:t>
            </a:r>
          </a:p>
          <a:p>
            <a:pPr marL="514350" indent="-514350" algn="just">
              <a:buNone/>
            </a:pPr>
            <a:r>
              <a:rPr lang="pl-PL" dirty="0" smtClean="0"/>
              <a:t>2. Wizytowali Środowiskowy Dom Samopomocy w Anielinie.</a:t>
            </a:r>
          </a:p>
          <a:p>
            <a:pPr marL="514350" indent="-514350" algn="just">
              <a:buNone/>
            </a:pPr>
            <a:r>
              <a:rPr lang="pl-PL" dirty="0" smtClean="0"/>
              <a:t>3. Uczestniczyli w podsumowaniu projektu badawczego pt. „Lubelskie Gwarancje na START – monitoring jednostek administracji publicznej w województwie lubelskim pod kątem dostosowania do postanowień Konwencji ONZ o prawach osób niepełnosprawnych”.</a:t>
            </a:r>
          </a:p>
          <a:p>
            <a:pPr marL="514350" indent="-514350" algn="just">
              <a:buNone/>
            </a:pPr>
            <a:endParaRPr lang="pl-PL" dirty="0" smtClean="0"/>
          </a:p>
          <a:p>
            <a:pPr marL="514350" indent="-514350" algn="just">
              <a:buNone/>
            </a:pPr>
            <a:r>
              <a:rPr lang="pl-PL" dirty="0" smtClean="0"/>
              <a:t>	Obsługą administracyjną Rady zajmuje się Powiatowe Centrum Pomocy Rodzinie w Łukowie.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</TotalTime>
  <Words>178</Words>
  <PresentationFormat>Pokaz na ekranie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Aspekt</vt:lpstr>
      <vt:lpstr>Powiatowa Społeczna Rada do Spraw Osób Niepełnosprawnych                    w Łukowie </vt:lpstr>
      <vt:lpstr>Powiatową Społeczną Radę do Spraw Osób Niepełnosprawnych powołano Zarządzeniem Starosty Łukowskiego z dnia 6 kwietnia 2016 r. 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Społeczna Rada do spraw Osób Niepełnosprawnych w Łukowie </dc:title>
  <dc:creator>Dyrektor</dc:creator>
  <cp:lastModifiedBy>Dyrektor</cp:lastModifiedBy>
  <cp:revision>15</cp:revision>
  <dcterms:created xsi:type="dcterms:W3CDTF">2019-02-06T07:07:26Z</dcterms:created>
  <dcterms:modified xsi:type="dcterms:W3CDTF">2019-02-06T09:57:42Z</dcterms:modified>
</cp:coreProperties>
</file>